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7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34545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«Применение педагогического приёма «Лови ошибку!» на уроке математики в 1 классе»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ФИО 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спикер: Левченко Анастасия Алексеевна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Должность, место работы, городской 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округ: Воспитатель Группы Продлённого Дня, МОУ – Гимназии им. В.Н.Татищева,  г.о. Клин, Московской области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495600" y="692696"/>
            <a:ext cx="669674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51384" y="1124744"/>
            <a:ext cx="10874424" cy="4980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внимание и базовые математические представления у первоклассников через игровую деятельность с использованием приёма «Лови ошибку!», способствуя формированию умения замечать и корректно указывать на несоответствия в счёте, количестве и порядке объектов.</a:t>
            </a:r>
            <a:endParaRPr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lvl="0" indent="-5080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17780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Личностные:</a:t>
            </a:r>
          </a:p>
          <a:p>
            <a:pPr marL="520700" algn="just">
              <a:lnSpc>
                <a:spcPct val="100000"/>
              </a:lnSpc>
              <a:spcBef>
                <a:spcPts val="0"/>
              </a:spcBef>
              <a:buSzPts val="2800"/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оспитывать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доброжелательное отношение к ошибкам — своим и чужим, понимание, что разбор ошибок помогает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учиться.</a:t>
            </a:r>
          </a:p>
          <a:p>
            <a:pPr marL="520700" algn="just">
              <a:lnSpc>
                <a:spcPct val="100000"/>
              </a:lnSpc>
              <a:spcBef>
                <a:spcPts val="0"/>
              </a:spcBef>
              <a:buSzPts val="2800"/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овышать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учебную мотивацию через игровую форму работы и ситуации успеха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780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Предметные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20700" lvl="0" algn="just">
              <a:lnSpc>
                <a:spcPct val="100000"/>
              </a:lnSpc>
              <a:spcBef>
                <a:spcPts val="0"/>
              </a:spcBef>
              <a:buSzPts val="2800"/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акрепить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навыки счёта в пределах 10 и соотнесение цифры с количеством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предметов.</a:t>
            </a:r>
          </a:p>
          <a:p>
            <a:pPr marL="17780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Метапредметные: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520700" lvl="0" algn="just">
              <a:lnSpc>
                <a:spcPct val="100000"/>
              </a:lnSpc>
              <a:spcBef>
                <a:spcPts val="0"/>
              </a:spcBef>
              <a:buSzPts val="2800"/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внимание и наблюдательность: умение замечать несоответствия в количестве, порядке или форме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объектов.</a:t>
            </a:r>
          </a:p>
          <a:p>
            <a:pPr marL="520700" lvl="0" algn="just">
              <a:lnSpc>
                <a:spcPct val="100000"/>
              </a:lnSpc>
              <a:spcBef>
                <a:spcPts val="0"/>
              </a:spcBef>
              <a:buSzPts val="2800"/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навыки взаимоконтроля: умение корректно указывать на ошибку и аргументировать свой ответ простыми фразами («Здесь не так, потому что…»)..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767408" y="1412776"/>
            <a:ext cx="10945216" cy="4392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114300" indent="0"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«Лови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ошибку!»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это игровой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приём, в котором учитель намеренно делает «неправильные» действия или показывает картинки с ошибками, а дети должны их найти и исправить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	Суть приёма: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предлагает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учащимся информацию, содержащую неизвестное количество ошибок. Учащиеся ищут ошибку группой или индивидуально, спорят, совещаются и высказывают свое мнение, аргументируя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его.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Используются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яркие картинки, игрушки, счётные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палочки. Ошибки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простые и наглядные (неверный счёт, перепутанный порядок, несоответствие количества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 Ученики показывают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ошибку жестом (поднимают руку), говорят «Стоп, здесь ошибка!» и объясняют, что не так.</a:t>
            </a:r>
          </a:p>
          <a:p>
            <a:pPr marL="114300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991544" y="809128"/>
            <a:ext cx="7632848" cy="854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endParaRPr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344" y="1556792"/>
            <a:ext cx="118813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Учебный предмет: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математика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Класс: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«Л».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«Счёт предметов в пределах 10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Тип урока: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Урок комплексного применения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Этап урока: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Актуализация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Приём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«Лови ошибку!» можно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использовать: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начале урока 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актуализации имеющихся знаний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счёте и цифрах — например,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показывает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карточку с цифрой 5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рядом выкладывает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 предметов, просит детей найти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объяснить ошибку;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середине урока для повторения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закрепления навыков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счёта — например, во время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устной работы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учитель намеренно пропускает число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ряду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(«Один, два, четыре, пять…»)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просит учеников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остановить его и назвать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пропущенное число;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этапе рефлексии с целью подведения итогов — например, учитель предлагает детям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проверить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работу ученика» (заранее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подготовленную карточку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ошибками в пересчёте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групп предметов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и исправить найденные ошибки,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 самым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ещё раз повторив основные правила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счёта.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07568" y="836712"/>
            <a:ext cx="7056783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Применение приема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уроке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7408" y="1628800"/>
            <a:ext cx="10877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50" b="1" dirty="0" smtClean="0"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приём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был применён на уроке математики, на этапе актуализации знаний.</a:t>
            </a:r>
          </a:p>
          <a:p>
            <a:pPr algn="just"/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	Обучающиеся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были разделены на группы по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 человека в каждой группе. Каждая группа получила карточку с рисунками предметов и записанным рядом числом. В части карточек намеренно были допущены ошибки: число не соответствовало реальному количеству изображённых предметов (например, нарисовано 5 яблок, а написано число 7; или 3 гриба, а указано число 2).</a:t>
            </a:r>
          </a:p>
          <a:p>
            <a:pPr algn="just"/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	Обучающимся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было: посчитать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предметы на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картинке; сравнить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полученное число с тем, что записано на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карточке; найти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и исправить ошибки — зачеркнуть неверное число и написать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правильное; в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случае разногласий внутри группы — пересчитать вместе и договориться о верном ответе.</a:t>
            </a:r>
          </a:p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776" y="3889092"/>
            <a:ext cx="3286555" cy="2192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5360" y="1268760"/>
            <a:ext cx="111612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После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выполнения задания в группах обучающиеся по очереди представляли результаты: показывали свою карточку классу; называли, какое число было указано изначально; сообщали, сколько предметов насчитали на самом деле; объясняли, почему предыдущий вариант был ошибочным («Здесь было написано 4, а мы насчитали 6 мячей — значит, ошибка в числе»); демонстрировали исправленный вариант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Пример карточки: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Рисунок: 7 звёздочек. Записано число: 5. Ожидаемый ответ учеников: «На картинке 7 звёздочек, а написано 5. Это ошибка. Нужно исправить на 7».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3508444"/>
            <a:ext cx="3888432" cy="259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515529"/>
            <a:ext cx="4961135" cy="248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12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567608" y="980728"/>
            <a:ext cx="6120681" cy="461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SzPts val="2800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5360" y="1772816"/>
            <a:ext cx="11593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368" y="1556792"/>
            <a:ext cx="113772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Приём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«Лови ошибку!» показал свою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эффективность: повысилась вовлеченность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учащихся — работа в группах и поиск «ловушек» вызвали живой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интерес; дети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закрепили навыки счёта в пределах 10 и соотнесения числа с количеством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предметов; развивались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коммуникативные навыки: ученики учились договариваться в группе, слушать друг друга и аргументированно объяснять свою точку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зрения; снизился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страх перед ошибками — дети увидели, что ошибка — это не провал, а повод разобраться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научиться; учитель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смог быстро выявить пробелы в знаниях отдельных учеников и скорректировать дальнейшую работу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Приём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рекомендуется использовать на уроках математики в 1 классе для закрепления базовых вычислительных навыков в игровой форме.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214</Words>
  <Application>Microsoft Office PowerPoint</Application>
  <PresentationFormat>Произвольный</PresentationFormat>
  <Paragraphs>42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</vt:lpstr>
      <vt:lpstr>Применение приема на уроке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24</cp:revision>
  <dcterms:created xsi:type="dcterms:W3CDTF">2024-01-14T08:39:34Z</dcterms:created>
  <dcterms:modified xsi:type="dcterms:W3CDTF">2026-03-30T07:23:23Z</dcterms:modified>
</cp:coreProperties>
</file>